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2"/>
    <a:srgbClr val="005045"/>
    <a:srgbClr val="FFF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F391-893B-EC5C-E751-F1B57C2F4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4E647-DE51-15DA-8EDD-529A983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EA62-196E-0AE5-81E6-40DBF9F6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158C2-889A-569E-610B-2C234C1B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FF48-26DD-E3AE-2BA3-D1128DE6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679A-580A-EDEE-FDE1-A79E6283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0166C-B7A1-3FBC-9C02-02D53948B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B9EA8-0D22-1678-7DF0-451ABE70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9F531-52A6-5150-901E-677E3325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F0C43-A9C6-EAA0-7C99-F2F09A77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4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2147A-0E19-6768-EC62-A8EFBE340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F624F-E91C-607F-A639-B79C60E6B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5439-B455-1629-19D3-6E5C44DA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54F0-FE78-A8B6-FB99-3BEB9AC3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9436-BC57-F626-88EA-E3AAC232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5F3E-B581-C094-0C28-0D5CC890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AB9E-4868-5A49-F7AB-2F1FD2F8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9D53E-DBE0-36C2-9993-631EBA7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5F610-E160-A7CD-27E2-7BCA1D7F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562-3B84-DBCB-6A0C-0E3C26F7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5523-0019-BC3C-3162-5FD23C2D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ECF4-E374-7E8B-43F9-ECB99E39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D60BD-75E4-1E21-1BF2-6BB64C3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4002-0FF9-BD8E-637A-12D3C4B1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31F65-1825-0B0F-0205-989FF3C7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5036-289E-5C0E-1016-C5EB6AFB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DC71-344C-49B1-B474-0BEE8CBE6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BF3C-367D-BE4C-1DC2-785A6FDA1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E35D-66ED-DBD0-4472-8AC137E1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39EE1-8F77-E50E-6551-D9EF38B2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4B311-1E22-4844-035D-AC7AA034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3210-3DBD-15B2-AD97-3E972AD9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29728-B7A1-0684-67CB-87F35C3B7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91044-43FB-99FD-2736-4B74EB65B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797CF-8972-5CED-CC3A-AF510A508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41B5D-3FB6-DF16-6865-B1EDB34BD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19C01-089D-EDE8-01DD-71267639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544E9-B2BF-7693-4C6A-E9FE56B3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83870-102E-18B8-F9FF-0BD9B4C5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FDDB-ECE2-0B44-71A2-9530F584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1BE6-50B4-F8B8-AECD-4F6DB5D6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8C908-390C-40BB-3429-A097FB33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780D0-6BBE-2C66-BC84-8973F4A6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1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709DA-6641-91F9-3CBF-069B1DB1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FF101-1C28-3A44-1C85-A6E7482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6128-48F4-EACA-DD24-9E636130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3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7AB5-8610-B58D-3D9E-CC7C70B7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6D3B-B936-AB08-1D15-09A82CB9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FC85-B99D-CCBE-CAB0-87CCB453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5296F-E907-77BF-F91A-D1ECF8A0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36B3F-B3BA-A273-D831-391C1375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35505-9CC5-4782-A711-3E95542C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8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D457-A9A8-BC92-97E7-53DDDFA7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BE8D5-952C-5F32-4186-CD05277D4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A4F61-AAE0-E040-117D-ACA3CDFD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6C678-97CE-7D2D-1ADA-AE5D2E16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0AEAD-6932-F1AA-B513-DDE53154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C7011-E33E-0425-61E7-F7FD4911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9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1F23E1-80F4-105E-6CC0-EA13AF9A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B8C13-A391-C5A2-47F5-D9D6EFF07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B0D2E-E66B-5EFE-0CA7-7E4F592F0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E49C9-E4C7-47EB-AE82-9ED7E43FB469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39F5B-0F0B-9C63-1E5F-9654335A8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F4046-E52D-48D0-FBAB-F37FCF121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3A6C32-8E2D-4428-9944-E1205C1B0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DD2F-FE1E-D16B-31A4-9D6B5E5A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Insert Title</a:t>
            </a:r>
            <a:endParaRPr lang="en-GB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63E78-C980-FDEE-54EB-3A99C69F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69180-8FE5-58F9-6D3D-9847B5190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C4A6DB-EFD9-5A8E-50E6-CF3074C52D11}"/>
              </a:ext>
            </a:extLst>
          </p:cNvPr>
          <p:cNvSpPr txBox="1">
            <a:spLocks/>
          </p:cNvSpPr>
          <p:nvPr/>
        </p:nvSpPr>
        <p:spPr>
          <a:xfrm>
            <a:off x="7425244" y="6311900"/>
            <a:ext cx="3383280" cy="33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SCTS Annual Meeting 2026</a:t>
            </a:r>
            <a:endParaRPr lang="en-GB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7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B60E6-BA94-5D91-7110-54B6C094B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6296-DD4D-357D-7227-63B2AD16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Insert Title</a:t>
            </a:r>
            <a:endParaRPr lang="en-GB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9CE30-B5F2-DBA9-E9C7-1C21ADC26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Subheading	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FE5DE-CB23-B4D4-C7D5-A0F5DA0EBD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3195F-61E5-48B6-C02C-5A12FB626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Subheading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77533-A7AE-A9C5-2664-3A94A5FBC0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41A66-F42C-520B-4977-5E3A38EE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197420-E444-0B11-C2A7-0DBFD578D776}"/>
              </a:ext>
            </a:extLst>
          </p:cNvPr>
          <p:cNvSpPr txBox="1">
            <a:spLocks/>
          </p:cNvSpPr>
          <p:nvPr/>
        </p:nvSpPr>
        <p:spPr>
          <a:xfrm>
            <a:off x="7425244" y="6311900"/>
            <a:ext cx="3383280" cy="33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SCTS Annual Meeting 2026</a:t>
            </a:r>
            <a:endParaRPr lang="en-GB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25FFF1-9FF8-C512-D7EF-E7147BCF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81F8-4CA4-A15A-C88E-EA79BA34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045"/>
                </a:solidFill>
                <a:latin typeface="Georgia" panose="02040502050405020303" pitchFamily="18" charset="0"/>
              </a:rPr>
              <a:t>Insert Title</a:t>
            </a:r>
            <a:endParaRPr lang="en-GB" b="1" dirty="0">
              <a:solidFill>
                <a:srgbClr val="00504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C2FB3-A5AC-8F47-6D11-14A2E802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5045"/>
                </a:solidFill>
              </a:rPr>
              <a:t>Text</a:t>
            </a:r>
            <a:endParaRPr lang="en-GB" dirty="0">
              <a:solidFill>
                <a:srgbClr val="00504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86F32-1CE4-5961-4303-192858276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678E985-79A6-5986-623D-453DA3E73AF5}"/>
              </a:ext>
            </a:extLst>
          </p:cNvPr>
          <p:cNvSpPr txBox="1">
            <a:spLocks/>
          </p:cNvSpPr>
          <p:nvPr/>
        </p:nvSpPr>
        <p:spPr>
          <a:xfrm>
            <a:off x="7425244" y="6311900"/>
            <a:ext cx="3383280" cy="33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005045"/>
                </a:solidFill>
                <a:latin typeface="Georgia" panose="02040502050405020303" pitchFamily="18" charset="0"/>
              </a:rPr>
              <a:t>SCTS Annual Meeting 2026</a:t>
            </a:r>
            <a:endParaRPr lang="en-GB" sz="1800" dirty="0">
              <a:solidFill>
                <a:srgbClr val="00504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2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9E322-A9DF-11CF-7008-9D5A18DD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F8B9-3853-C54B-FE3B-84AE8ADC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232"/>
                </a:solidFill>
                <a:latin typeface="Georgia" panose="02040502050405020303" pitchFamily="18" charset="0"/>
              </a:rPr>
              <a:t>Insert Title</a:t>
            </a:r>
            <a:endParaRPr lang="en-GB" b="1" dirty="0">
              <a:solidFill>
                <a:srgbClr val="00823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3D71-0D11-E05F-679B-B2425B9C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232"/>
                </a:solidFill>
              </a:rPr>
              <a:t>Text</a:t>
            </a:r>
            <a:endParaRPr lang="en-GB" dirty="0">
              <a:solidFill>
                <a:srgbClr val="00823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065A0-E30E-4C1D-AAE9-58B739AAA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C52200-B1B5-5995-4103-ECE0C00395EA}"/>
              </a:ext>
            </a:extLst>
          </p:cNvPr>
          <p:cNvSpPr txBox="1">
            <a:spLocks/>
          </p:cNvSpPr>
          <p:nvPr/>
        </p:nvSpPr>
        <p:spPr>
          <a:xfrm>
            <a:off x="7425244" y="6311900"/>
            <a:ext cx="3383280" cy="33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008232"/>
                </a:solidFill>
                <a:latin typeface="Georgia" panose="02040502050405020303" pitchFamily="18" charset="0"/>
              </a:rPr>
              <a:t>SCTS Annual Meeting 2026</a:t>
            </a:r>
            <a:endParaRPr lang="en-GB" sz="1800" dirty="0">
              <a:solidFill>
                <a:srgbClr val="00823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0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9015b2-4150-4105-a800-b64c0c97dbd1">
      <Terms xmlns="http://schemas.microsoft.com/office/infopath/2007/PartnerControls"/>
    </lcf76f155ced4ddcb4097134ff3c332f>
    <TaxCatchAll xmlns="b067475b-5d88-43a2-bd85-459932a305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094B6CC6EB64F8B5CE1AEDA71A534" ma:contentTypeVersion="13" ma:contentTypeDescription="Create a new document." ma:contentTypeScope="" ma:versionID="57713b2b3aa747f3da3f077be9bcea11">
  <xsd:schema xmlns:xsd="http://www.w3.org/2001/XMLSchema" xmlns:xs="http://www.w3.org/2001/XMLSchema" xmlns:p="http://schemas.microsoft.com/office/2006/metadata/properties" xmlns:ns2="679015b2-4150-4105-a800-b64c0c97dbd1" xmlns:ns3="b067475b-5d88-43a2-bd85-459932a305fd" targetNamespace="http://schemas.microsoft.com/office/2006/metadata/properties" ma:root="true" ma:fieldsID="1959c6be763e68d889d418c8d51fcc9b" ns2:_="" ns3:_="">
    <xsd:import namespace="679015b2-4150-4105-a800-b64c0c97dbd1"/>
    <xsd:import namespace="b067475b-5d88-43a2-bd85-459932a305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015b2-4150-4105-a800-b64c0c97d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ab9dd3f-a18a-4d9b-9ebc-38943c9fda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7475b-5d88-43a2-bd85-459932a305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2b2fd7-e512-43c4-b434-f74bb7d10efd}" ma:internalName="TaxCatchAll" ma:showField="CatchAllData" ma:web="b067475b-5d88-43a2-bd85-459932a305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5EA38-6D35-43B6-99AC-EC8E906052A6}">
  <ds:schemaRefs>
    <ds:schemaRef ds:uri="http://schemas.microsoft.com/office/2006/metadata/properties"/>
    <ds:schemaRef ds:uri="http://schemas.microsoft.com/office/infopath/2007/PartnerControls"/>
    <ds:schemaRef ds:uri="679015b2-4150-4105-a800-b64c0c97dbd1"/>
    <ds:schemaRef ds:uri="b067475b-5d88-43a2-bd85-459932a305fd"/>
  </ds:schemaRefs>
</ds:datastoreItem>
</file>

<file path=customXml/itemProps2.xml><?xml version="1.0" encoding="utf-8"?>
<ds:datastoreItem xmlns:ds="http://schemas.openxmlformats.org/officeDocument/2006/customXml" ds:itemID="{694FE896-A0FC-4074-8135-8C28D11E1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C52AB-DD75-4F1B-BBB5-684E5DFC4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015b2-4150-4105-a800-b64c0c97dbd1"/>
    <ds:schemaRef ds:uri="b067475b-5d88-43a2-bd85-459932a305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Georgia</vt:lpstr>
      <vt:lpstr>Office Theme</vt:lpstr>
      <vt:lpstr>Insert Title</vt:lpstr>
      <vt:lpstr>Insert Title</vt:lpstr>
      <vt:lpstr>Insert Title</vt:lpstr>
      <vt:lpstr>Insert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Davies</dc:creator>
  <cp:lastModifiedBy>Tilly Mitchell</cp:lastModifiedBy>
  <cp:revision>3</cp:revision>
  <dcterms:created xsi:type="dcterms:W3CDTF">2026-01-26T16:45:43Z</dcterms:created>
  <dcterms:modified xsi:type="dcterms:W3CDTF">2026-03-04T14:17:22Z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0x010100D51094B6CC6EB64F8B5CE1AEDA71A534</vt:lpwstr>
  </property>
</Properties>
</file>